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9A1DD-EDF7-409F-8B7D-E0E4EBD6C6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6099A-3608-4A72-9582-E0B2557DE4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7F4CE-AA22-4D84-80DD-7833444C8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17EBD-4985-4A2A-9ECA-5D9A0C7FA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F8EB8-3D02-40EA-BB7B-D8572BEF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BA198-0C0C-40FC-B209-11C3BCE6E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2E0C0-FB1F-427E-88AF-FD1BF87F90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FF9A3-E2E3-4779-9287-8FEA25642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06F80-5BF8-4922-B0CB-02E753A4C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E135-A4D7-438A-AF98-546694B7F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802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2F01A3-BBDE-4466-9F56-5744850A2F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1522B-083F-4CB2-8368-88964DFC62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507A5-FF1A-4010-92B9-4521EB606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40FEF7-B08E-4AAD-A76F-4CED60372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01D8D-C02A-4716-A4EC-C3BA32B00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947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88639-F2FC-4DE5-89A0-59ED81F71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8FC67-F14E-4E46-9003-E296CC397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50A2A-4CCE-494F-9D09-C400BAEE7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1A04F-5336-4EF0-BEAB-5C5291CEF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F05BC-234C-43DD-B3D9-549C88605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16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6D691-0D23-4ECA-A3FF-A7365981B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2573E-7766-4CB5-9906-44E957771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37526-CAD1-4666-A0C9-B99CE563C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5FF93-4E5D-4D51-B03C-279D121C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458F7-5CA1-4649-98AD-2516529EC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7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13E34-8F73-4933-B3F1-D97AA95DB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18171-A8D4-4E0D-9773-675D05E90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EC9876-8640-47AD-AD46-3156346B10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A7E5-9157-4987-870E-4B5EFAF51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92527B-3394-4C03-A627-555AA6147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C86D66-1BF5-4C45-8E21-02F1AF0F9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504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60932-5001-4353-B7CE-F0B811670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5E3F5-2EE1-4C53-906D-B43CD3DEB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4114EF-CC4B-4F49-8A2B-D5763DACF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1BF406-27A9-47A3-881F-7822C220E8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17FA6-A556-4976-AB95-87F6D53130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498111-A4CF-41E5-A423-7C12EDAFF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D147F-A249-45A8-981F-3028FCA4F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0CB1F7-A38A-4741-84EF-1BB83C075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19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87271-1667-4B8B-9746-5BB317D8E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941B94-3D95-4C75-8B6F-FCAF4A83C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BE6E41-404B-4116-9CA9-C83E2906A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BD5E43-3873-4176-B096-1AB013F6E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250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6DC117-0BBE-4E22-965D-4612C4110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70F54C-EA4B-4616-A781-06345467A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EFDC2D-7A3D-4E08-AEE3-DA466DA64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989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B1E4B-B77A-4F0C-A45D-A36C5E9A0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447B-D8E0-47FE-811A-FE301019C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63BB99-F54C-4AA9-95E9-E07734CA3E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A9AF0-B6F9-4456-836C-EC1E4F7E9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5F617-4AFE-4323-B207-3369B3BA6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82F4F-CA22-403B-9F67-62CEC7094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366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BD16-5183-4D39-829C-9E7E31CB7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AD55F6-F084-4B13-B3CC-B6CAD4EC35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C7B76A-8A85-41F8-81ED-B8824559E7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DBB79-9D6C-46B8-B8C9-3EFC50A4E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78107-BFB9-4E3E-9A23-5C0BF1B28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A2189B-600E-407E-BA01-306399649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120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7C6EC3-B56B-4174-A7A6-CC592113E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D3C4ED-8DFC-400B-B324-FF9A47AEA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BE23C-752B-4958-9967-8A5133AB52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9D36A-F935-468B-95D2-574169CF08CB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E64B5-A5BB-4212-89C0-3235D4FDC6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3294C5-214B-4C09-B1A5-7BE28B154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5588F-9C95-4D87-BECD-B65DB72E4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5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01290-34FC-4862-8196-B527975435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624DAE-0AA9-4D58-9F2A-3BBD124944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Virtual Assistant.py - Visual Studio Code 2021-07-22 19-27-57_Trim">
            <a:hlinkClick r:id="" action="ppaction://media"/>
            <a:extLst>
              <a:ext uri="{FF2B5EF4-FFF2-40B4-BE49-F238E27FC236}">
                <a16:creationId xmlns:a16="http://schemas.microsoft.com/office/drawing/2014/main" id="{725E1438-F4C0-4A5C-A360-F3DA759886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2858" y="0"/>
            <a:ext cx="12204858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80CA89-9CB1-4C91-919F-99167391C2B8}"/>
              </a:ext>
            </a:extLst>
          </p:cNvPr>
          <p:cNvSpPr txBox="1"/>
          <p:nvPr/>
        </p:nvSpPr>
        <p:spPr>
          <a:xfrm>
            <a:off x="8665450" y="2321027"/>
            <a:ext cx="302719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Jarvis is a virtual assistant I created who can tell you the time, date and the meaning of any word</a:t>
            </a:r>
          </a:p>
        </p:txBody>
      </p:sp>
    </p:spTree>
    <p:extLst>
      <p:ext uri="{BB962C8B-B14F-4D97-AF65-F5344CB8AC3E}">
        <p14:creationId xmlns:p14="http://schemas.microsoft.com/office/powerpoint/2010/main" val="2591661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2315938-3BE2-46D2-93DB-4FFC6A57FDEA}"/>
              </a:ext>
            </a:extLst>
          </p:cNvPr>
          <p:cNvSpPr txBox="1"/>
          <p:nvPr/>
        </p:nvSpPr>
        <p:spPr>
          <a:xfrm>
            <a:off x="10680970" y="3560323"/>
            <a:ext cx="1331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He can even</a:t>
            </a:r>
          </a:p>
        </p:txBody>
      </p:sp>
      <p:pic>
        <p:nvPicPr>
          <p:cNvPr id="8" name="New Tab - Google Chrome 2021-07-22 19-19-36">
            <a:hlinkClick r:id="" action="ppaction://media"/>
            <a:extLst>
              <a:ext uri="{FF2B5EF4-FFF2-40B4-BE49-F238E27FC236}">
                <a16:creationId xmlns:a16="http://schemas.microsoft.com/office/drawing/2014/main" id="{21F753A6-DFCA-483D-9FC0-BC2200173650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9370" end="786.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511A47D-D96A-47D9-AF06-705F8D751920}"/>
              </a:ext>
            </a:extLst>
          </p:cNvPr>
          <p:cNvSpPr txBox="1"/>
          <p:nvPr/>
        </p:nvSpPr>
        <p:spPr>
          <a:xfrm>
            <a:off x="6969967" y="1089318"/>
            <a:ext cx="39412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He can even search anything on Google, YouTube, Wikipedia and open any site on Google</a:t>
            </a:r>
          </a:p>
        </p:txBody>
      </p:sp>
    </p:spTree>
    <p:extLst>
      <p:ext uri="{BB962C8B-B14F-4D97-AF65-F5344CB8AC3E}">
        <p14:creationId xmlns:p14="http://schemas.microsoft.com/office/powerpoint/2010/main" val="1025811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92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41</Words>
  <Application>Microsoft Office PowerPoint</Application>
  <PresentationFormat>Widescreen</PresentationFormat>
  <Paragraphs>3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Comic Sans MS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Rishit Bansal</dc:creator>
  <cp:lastModifiedBy>Rishit Bansal</cp:lastModifiedBy>
  <cp:revision>3</cp:revision>
  <dcterms:created xsi:type="dcterms:W3CDTF">2021-07-22T14:04:37Z</dcterms:created>
  <dcterms:modified xsi:type="dcterms:W3CDTF">2021-07-23T06:39:41Z</dcterms:modified>
</cp:coreProperties>
</file>

<file path=docProps/thumbnail.jpeg>
</file>